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0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4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65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5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8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0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2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59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A1E57-0E2B-46CF-BAFB-DDF0BD293818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E6990-1B79-485E-8963-F5B8F0B4D6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645"/>
            <a:ext cx="12192000" cy="617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176963"/>
            <a:ext cx="12191999" cy="681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Hình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1: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Lược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Bắc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Bắc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Trung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Bộ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nay</a:t>
            </a:r>
          </a:p>
        </p:txBody>
      </p:sp>
    </p:spTree>
    <p:extLst>
      <p:ext uri="{BB962C8B-B14F-4D97-AF65-F5344CB8AC3E}">
        <p14:creationId xmlns:p14="http://schemas.microsoft.com/office/powerpoint/2010/main" val="210809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3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1350"/>
            <a:ext cx="10515600" cy="94506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Lang</a:t>
            </a:r>
            <a:endParaRPr lang="en-US" sz="4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611338"/>
              </p:ext>
            </p:extLst>
          </p:nvPr>
        </p:nvGraphicFramePr>
        <p:xfrm>
          <a:off x="2608997" y="1378426"/>
          <a:ext cx="6974006" cy="5104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74006">
                  <a:extLst>
                    <a:ext uri="{9D8B030D-6E8A-4147-A177-3AD203B41FA5}">
                      <a16:colId xmlns:a16="http://schemas.microsoft.com/office/drawing/2014/main" val="2258747990"/>
                    </a:ext>
                  </a:extLst>
                </a:gridCol>
              </a:tblGrid>
              <a:tr h="72918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605599298"/>
                  </a:ext>
                </a:extLst>
              </a:tr>
              <a:tr h="72918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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4129598"/>
                  </a:ext>
                </a:extLst>
              </a:tr>
              <a:tr h="72918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661001286"/>
                  </a:ext>
                </a:extLst>
              </a:tr>
              <a:tr h="7291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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3982186"/>
                  </a:ext>
                </a:extLst>
              </a:tr>
              <a:tr h="72918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067853919"/>
                  </a:ext>
                </a:extLst>
              </a:tr>
              <a:tr h="7291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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8229387"/>
                  </a:ext>
                </a:extLst>
              </a:tr>
              <a:tr h="72918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5873188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08997" y="1378426"/>
            <a:ext cx="6974005" cy="709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08997" y="2841011"/>
            <a:ext cx="6974005" cy="709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tướng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hầu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08996" y="4303596"/>
            <a:ext cx="6974005" cy="709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08996" y="5752533"/>
            <a:ext cx="6974005" cy="709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88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32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5185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4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4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0891125"/>
              </p:ext>
            </p:extLst>
          </p:nvPr>
        </p:nvGraphicFramePr>
        <p:xfrm>
          <a:off x="838200" y="1825624"/>
          <a:ext cx="10515600" cy="4602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96591880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3437398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6193492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024891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69717861"/>
                    </a:ext>
                  </a:extLst>
                </a:gridCol>
              </a:tblGrid>
              <a:tr h="135214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uống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Mặc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Ở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Lễ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0478054"/>
                  </a:ext>
                </a:extLst>
              </a:tr>
              <a:tr h="32503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17749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151427" y="3166281"/>
            <a:ext cx="2088107" cy="3455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Ở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quây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39535" y="3166280"/>
            <a:ext cx="2114266" cy="3455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49051" y="3166277"/>
            <a:ext cx="2088109" cy="3455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xôi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rượu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mắm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4786" y="3166278"/>
            <a:ext cx="2114265" cy="34557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dưa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hấu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Nôi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tằm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dệt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Đúc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mác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rìu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cày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gốm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37160" y="3166277"/>
            <a:ext cx="2110851" cy="34557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Nhuộm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trầu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Búi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cạo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trọc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đeo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36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09684"/>
            <a:ext cx="10515600" cy="546727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xuôi</a:t>
            </a:r>
            <a:endParaRPr lang="en-US" sz="4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giỗ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mùng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4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9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2878" y="457200"/>
            <a:ext cx="5730922" cy="5719763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thuyết kể rằng Kinh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 Vương lấy Long Nữ sinh ra Lạc Long Quân. Lạc long Quân sau đó kết duyên cùng Âu Cơ sinh ra Hùng Vương.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Theo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giỗ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2.000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8" name="Picture 4" descr="Káº¿t quáº£ hÃ¬nh áº£nh cho vua hÃ¹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57201"/>
            <a:ext cx="4334301" cy="571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4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1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Ã¬nh áº£nh cÃ³ liÃªn qu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645"/>
            <a:ext cx="12192000" cy="617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176963"/>
            <a:ext cx="12191999" cy="6810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</a:t>
            </a:r>
            <a:endParaRPr lang="en-US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21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533830"/>
              </p:ext>
            </p:extLst>
          </p:nvPr>
        </p:nvGraphicFramePr>
        <p:xfrm>
          <a:off x="838200" y="1895409"/>
          <a:ext cx="10515600" cy="44508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3893465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623757671"/>
                    </a:ext>
                  </a:extLst>
                </a:gridCol>
              </a:tblGrid>
              <a:tr h="1112701">
                <a:tc gridSpan="2"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4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1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4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1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4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1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tiên</a:t>
                      </a:r>
                      <a:r>
                        <a:rPr lang="en-US" sz="4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1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4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1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4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1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Lạc</a:t>
                      </a:r>
                      <a:r>
                        <a:rPr lang="en-US" sz="4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b="1" baseline="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endParaRPr lang="en-US" sz="4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0335179"/>
                  </a:ext>
                </a:extLst>
              </a:tr>
              <a:tr h="1112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5761039"/>
                  </a:ext>
                </a:extLst>
              </a:tr>
              <a:tr h="1112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7402599"/>
                  </a:ext>
                </a:extLst>
              </a:tr>
              <a:tr h="111270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Khu</a:t>
                      </a:r>
                      <a:r>
                        <a:rPr lang="en-US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vực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532424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86901" y="3004779"/>
            <a:ext cx="5266899" cy="11077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Lang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86900" y="4112519"/>
            <a:ext cx="5266899" cy="11191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700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TCN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6900" y="5221890"/>
            <a:ext cx="5266899" cy="11243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Mã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37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284</Words>
  <Application>Microsoft Office PowerPoint</Application>
  <PresentationFormat>Widescreen</PresentationFormat>
  <Paragraphs>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Hoàn thành bảng sau</vt:lpstr>
      <vt:lpstr>PowerPoint Presentation</vt:lpstr>
      <vt:lpstr>PowerPoint Presentation</vt:lpstr>
      <vt:lpstr>PowerPoint Presentation</vt:lpstr>
      <vt:lpstr>Các giai tầng trong xã hội Văn Lang</vt:lpstr>
      <vt:lpstr>PowerPoint Presentation</vt:lpstr>
      <vt:lpstr>Đời sống vật chất, tinh thần của người Lạc Việt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7</cp:revision>
  <dcterms:created xsi:type="dcterms:W3CDTF">2018-09-20T04:37:57Z</dcterms:created>
  <dcterms:modified xsi:type="dcterms:W3CDTF">2018-10-25T07:11:52Z</dcterms:modified>
</cp:coreProperties>
</file>